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7E21-D245-466B-B8B4-7021816F4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8DDC5-76C2-493D-8E63-951D99161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73BF3-E8D4-4D7F-9F86-B7D1D4CA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4ABBD-E6FE-4978-81B1-68DF61C2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88C3D-5983-4212-949B-74E075F1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268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6BB9-5C38-4F95-A0B1-16B16897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A8E78-5653-45B8-A519-5B3CAE1AF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A7CB2-B0A7-4B1C-9E0F-3CC8FF98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362A7-8430-4F6B-BF53-41EC9211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0CF11-93B2-42EC-AAEB-0A9FE76B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23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3B635-BF91-41EB-9105-14623A29F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861E6-20B5-411A-ADF7-3ABC01CE5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50BDB-7C9A-4201-A2A8-12D550B5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BC63E-F634-48C0-8D11-E2C9042C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009BA-0247-4533-9532-3BDF4179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492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8F47-EB79-4D2C-8D31-930F0409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2E35-0F16-4176-BFFE-B29009E3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510FF-9E0D-4266-8F52-CDFF2528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79BF6-A964-487B-B76B-F6A601A3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D6462-F910-4015-A709-AA5392E8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468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79BF-DB72-48D3-AACA-3FF90DE2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9D988-71E3-4CEB-9429-C0BC499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06779-8F80-4381-907A-4AD2F2D9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37F71-DBD4-4774-A3FA-DD166638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4043D-33FA-49FD-A50F-D9597239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16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C5CC-3F56-4B63-A578-DFEF60BE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94C32-15FB-4C24-A010-EDBC4F29C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673C9-A1A6-4602-A1D9-4E879B58B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12C19-6FF7-4B17-82A9-8877176E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EF995-340E-4C84-815E-F0E68845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FAD4E-20A5-4E11-A986-92AB5B39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40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F846-9C88-452F-9856-7289023E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F109E-BD51-4E8A-9B5B-6FDA5CA7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04D85-9B91-4418-BA25-07411DC72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CF8E9-A3A5-4DB0-BECB-F40C7BA84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593D2-22B1-4828-AFC6-1C9149917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559F2-D864-4C52-94F3-714CBAC0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309C5-313B-47F5-9CF6-52472F14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D6CA9-CFCF-440C-89ED-5D6CB22D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38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7275-D798-4D9A-9642-E9AB2586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C5007-7759-461B-9D63-FD92AD97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8F217-9C0D-45F7-80A6-15C84911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C9EFA-9F16-4B28-B26D-7C449AD5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61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07B92-0D97-4873-A498-E4135C1B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E190E-38B8-4B35-BF83-25297EA3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C072F-F2C8-4FA2-A7E7-0B787D6B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F415-F0A5-4AA2-BCE0-9358862C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2DEA-B5B7-430D-9FEB-6B88DDF74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DE06-79DB-4712-99A3-AC1902563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D4D13-5B72-407A-98E6-8B22148E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FB986-7A43-45E2-9F89-E028B9C2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FFB13-CF2E-40B4-BBEE-BB14FEFB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445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09D6-6725-47BD-BDF8-FF79CB5C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0A963-691E-452B-AEF3-CED7B5230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93FB3-AC8C-4276-827C-363FAB5E0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00AC8-BC51-4035-8F20-8497246B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0CD67-F5EA-426B-AB65-2C49604B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C350E-871F-4C04-8BBD-C6AD2A76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6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8D311-570C-42FE-A28C-C4B867ED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838BA-00BA-4301-BDBB-8B116C432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60347-ED9B-43E4-80EB-6EAB1BF20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061D-AE98-4B76-AFC2-F846EB4AE54A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CE3F1-3A24-425A-A070-2BDFD9C50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DDE7-E23B-404D-9B73-83AC9C97A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38B48-5C43-4F91-9738-1059BC0209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822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95DC8AB-1822-4923-836A-E9C4A162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0"/>
            <a:ext cx="1228476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CF10A-C190-4E9D-921A-A07DF31DEF80}"/>
              </a:ext>
            </a:extLst>
          </p:cNvPr>
          <p:cNvSpPr txBox="1"/>
          <p:nvPr/>
        </p:nvSpPr>
        <p:spPr>
          <a:xfrm>
            <a:off x="1577008" y="2428173"/>
            <a:ext cx="9037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1ACF5B-603D-4F84-9C78-19B7B6142395}"/>
              </a:ext>
            </a:extLst>
          </p:cNvPr>
          <p:cNvSpPr txBox="1"/>
          <p:nvPr/>
        </p:nvSpPr>
        <p:spPr>
          <a:xfrm>
            <a:off x="2955234" y="3628239"/>
            <a:ext cx="559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vi-VN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B96E8-CE0F-41D0-B6C3-3B679CD2AF49}"/>
              </a:ext>
            </a:extLst>
          </p:cNvPr>
          <p:cNvSpPr txBox="1"/>
          <p:nvPr/>
        </p:nvSpPr>
        <p:spPr>
          <a:xfrm>
            <a:off x="3260034" y="4735973"/>
            <a:ext cx="498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113)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CB48-59AB-47E9-9459-91D3BE70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images.jpg">
            <a:extLst>
              <a:ext uri="{FF2B5EF4-FFF2-40B4-BE49-F238E27FC236}">
                <a16:creationId xmlns:a16="http://schemas.microsoft.com/office/drawing/2014/main" id="{847EBCCB-0D46-4066-838F-1F4949EF9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443FA-A0A3-4541-BE5A-BC89AC229820}"/>
              </a:ext>
            </a:extLst>
          </p:cNvPr>
          <p:cNvSpPr txBox="1"/>
          <p:nvPr/>
        </p:nvSpPr>
        <p:spPr>
          <a:xfrm>
            <a:off x="3763618" y="2173356"/>
            <a:ext cx="3776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EA2AE-14FE-483D-AEEF-441D88018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5" y="448426"/>
            <a:ext cx="4849092" cy="218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6CB11-CCC6-4DF7-936B-718481818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5" y="2793254"/>
            <a:ext cx="4849092" cy="2188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795DA-C7B1-41FB-8620-2A43B248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7012"/>
            <a:ext cx="5153890" cy="2170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8A402-B061-4AE9-AB02-EC921C4CC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29" y="2793254"/>
            <a:ext cx="5153891" cy="2188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12D8B2-D71D-4D09-9841-C361D54182B6}"/>
              </a:ext>
            </a:extLst>
          </p:cNvPr>
          <p:cNvSpPr txBox="1"/>
          <p:nvPr/>
        </p:nvSpPr>
        <p:spPr>
          <a:xfrm>
            <a:off x="4108174" y="-117763"/>
            <a:ext cx="345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CF0F4-5D7F-4453-AE32-885052845E25}"/>
              </a:ext>
            </a:extLst>
          </p:cNvPr>
          <p:cNvSpPr txBox="1"/>
          <p:nvPr/>
        </p:nvSpPr>
        <p:spPr>
          <a:xfrm>
            <a:off x="383988" y="4982010"/>
            <a:ext cx="11622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66167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DC84AE-4C20-437E-ACA4-0B94F00D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467012"/>
            <a:ext cx="4849092" cy="2334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57DA84-420B-47F0-A5CA-351407A79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889252"/>
            <a:ext cx="4849092" cy="2334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F4A56-A2F3-4D52-AEE9-A65433264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67012"/>
            <a:ext cx="5153890" cy="2350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EBBB2-3FEF-44D1-B121-35564C096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889251"/>
            <a:ext cx="5153891" cy="2334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17D87-7A7A-4FB8-99D6-9D4360CB620C}"/>
              </a:ext>
            </a:extLst>
          </p:cNvPr>
          <p:cNvSpPr txBox="1"/>
          <p:nvPr/>
        </p:nvSpPr>
        <p:spPr>
          <a:xfrm>
            <a:off x="4492487" y="-11776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F82E5-8F06-489A-9070-EA8E824CA365}"/>
              </a:ext>
            </a:extLst>
          </p:cNvPr>
          <p:cNvSpPr txBox="1"/>
          <p:nvPr/>
        </p:nvSpPr>
        <p:spPr>
          <a:xfrm>
            <a:off x="1232452" y="5311492"/>
            <a:ext cx="377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F65AC-F823-4D6D-B94B-9E2941D5B2F0}"/>
              </a:ext>
            </a:extLst>
          </p:cNvPr>
          <p:cNvSpPr txBox="1"/>
          <p:nvPr/>
        </p:nvSpPr>
        <p:spPr>
          <a:xfrm>
            <a:off x="696340" y="5922461"/>
            <a:ext cx="484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Toshiba\Documents\Untitled-3_gifC7CEC5A92.gif">
            <a:extLst>
              <a:ext uri="{FF2B5EF4-FFF2-40B4-BE49-F238E27FC236}">
                <a16:creationId xmlns:a16="http://schemas.microsoft.com/office/drawing/2014/main" id="{7871FEC7-80C5-444D-B83F-EEFD1A256B78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73873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A335F-6A8F-43E3-B886-49BD92C988D6}"/>
              </a:ext>
            </a:extLst>
          </p:cNvPr>
          <p:cNvSpPr txBox="1"/>
          <p:nvPr/>
        </p:nvSpPr>
        <p:spPr>
          <a:xfrm>
            <a:off x="2743200" y="2001079"/>
            <a:ext cx="7182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C24A96-0E96-48E9-9640-A8D55754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DE98F-457A-4902-8D73-25BCB98729AC}"/>
              </a:ext>
            </a:extLst>
          </p:cNvPr>
          <p:cNvSpPr txBox="1"/>
          <p:nvPr/>
        </p:nvSpPr>
        <p:spPr>
          <a:xfrm>
            <a:off x="3405808" y="2828834"/>
            <a:ext cx="439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vi-VN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4439A0-6898-441A-BAE1-C69465F93166}"/>
              </a:ext>
            </a:extLst>
          </p:cNvPr>
          <p:cNvSpPr txBox="1"/>
          <p:nvPr/>
        </p:nvSpPr>
        <p:spPr>
          <a:xfrm>
            <a:off x="3909390" y="-117763"/>
            <a:ext cx="437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98B31-0C2E-4AC3-832C-5260B7620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3" y="2796251"/>
            <a:ext cx="4849092" cy="2210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14D0C-47AD-4C90-A239-91DD8E69D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3" y="366328"/>
            <a:ext cx="4849092" cy="2334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438D7-5976-4062-A62B-57B685CA1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37" y="350452"/>
            <a:ext cx="5153890" cy="2350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2DCB76-B911-4191-A97E-E11A476B2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37" y="2796250"/>
            <a:ext cx="5153891" cy="2210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534EFB-5C7F-4C67-9DF8-860B06AB3B68}"/>
              </a:ext>
            </a:extLst>
          </p:cNvPr>
          <p:cNvSpPr txBox="1"/>
          <p:nvPr/>
        </p:nvSpPr>
        <p:spPr>
          <a:xfrm>
            <a:off x="158701" y="4919008"/>
            <a:ext cx="11383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3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D0C3AD-CE89-45DE-9E0A-317C62437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92766"/>
            <a:ext cx="8680172" cy="5168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25BBF6-2C53-441A-834E-94566FE514CA}"/>
              </a:ext>
            </a:extLst>
          </p:cNvPr>
          <p:cNvSpPr txBox="1"/>
          <p:nvPr/>
        </p:nvSpPr>
        <p:spPr>
          <a:xfrm>
            <a:off x="1577008" y="5473148"/>
            <a:ext cx="429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78DB3-D90C-4A64-B7F5-ACFA8650C36B}"/>
              </a:ext>
            </a:extLst>
          </p:cNvPr>
          <p:cNvSpPr txBox="1"/>
          <p:nvPr/>
        </p:nvSpPr>
        <p:spPr>
          <a:xfrm>
            <a:off x="1278836" y="6010004"/>
            <a:ext cx="725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E2379-5B7D-4A10-AC56-CACD408B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132522"/>
            <a:ext cx="7500730" cy="4744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6D0D71-AA1D-42DD-BFAD-F6750440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6" y="132522"/>
            <a:ext cx="3419385" cy="2570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DBD59-176E-4931-BFC4-93AF38A53E9E}"/>
              </a:ext>
            </a:extLst>
          </p:cNvPr>
          <p:cNvSpPr txBox="1"/>
          <p:nvPr/>
        </p:nvSpPr>
        <p:spPr>
          <a:xfrm>
            <a:off x="1696278" y="5279505"/>
            <a:ext cx="364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A5DAC-E988-428D-ADC5-1320516668F6}"/>
              </a:ext>
            </a:extLst>
          </p:cNvPr>
          <p:cNvSpPr txBox="1"/>
          <p:nvPr/>
        </p:nvSpPr>
        <p:spPr>
          <a:xfrm>
            <a:off x="1219200" y="5802725"/>
            <a:ext cx="336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4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B692A-66D0-4863-8676-132FDFCC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6" y="106017"/>
            <a:ext cx="6930888" cy="4479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DEBFB2-F3E8-4697-AD9D-B6D0BEC5E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2" y="37287"/>
            <a:ext cx="2385716" cy="1957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A2D3FB-44D9-4C2F-BC06-54A2CEF71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44" y="37046"/>
            <a:ext cx="2385716" cy="1957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B6B905-0CF0-45DB-A9D2-B20CD327E1A2}"/>
              </a:ext>
            </a:extLst>
          </p:cNvPr>
          <p:cNvSpPr txBox="1"/>
          <p:nvPr/>
        </p:nvSpPr>
        <p:spPr>
          <a:xfrm>
            <a:off x="1948070" y="4863548"/>
            <a:ext cx="36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4BDB-C8FF-44C4-9647-3BAA42E3CF9C}"/>
              </a:ext>
            </a:extLst>
          </p:cNvPr>
          <p:cNvSpPr txBox="1"/>
          <p:nvPr/>
        </p:nvSpPr>
        <p:spPr>
          <a:xfrm>
            <a:off x="1537252" y="5499652"/>
            <a:ext cx="573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7EBA0D-526D-437C-8E50-2E5049795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2" y="0"/>
            <a:ext cx="7182678" cy="4545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96484-BC8B-4C43-ADBD-7FF578E5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" y="37046"/>
            <a:ext cx="2385716" cy="1855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7BCAD4-2FDF-4B89-9C8E-5327EB407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60" y="88097"/>
            <a:ext cx="2289570" cy="1855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E35E5-4F7E-4FB9-B215-48A9A0F05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" y="1994452"/>
            <a:ext cx="2385716" cy="1873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E72FE-09BC-4690-A737-67FA485E2E5C}"/>
              </a:ext>
            </a:extLst>
          </p:cNvPr>
          <p:cNvSpPr txBox="1"/>
          <p:nvPr/>
        </p:nvSpPr>
        <p:spPr>
          <a:xfrm>
            <a:off x="1017361" y="5167435"/>
            <a:ext cx="506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46306-F8DA-4221-9953-AD825D23DEDD}"/>
              </a:ext>
            </a:extLst>
          </p:cNvPr>
          <p:cNvSpPr txBox="1"/>
          <p:nvPr/>
        </p:nvSpPr>
        <p:spPr>
          <a:xfrm>
            <a:off x="328247" y="5918463"/>
            <a:ext cx="749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61B7-5E58-4EC9-BE1A-CCB9B6B8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images.jpg">
            <a:extLst>
              <a:ext uri="{FF2B5EF4-FFF2-40B4-BE49-F238E27FC236}">
                <a16:creationId xmlns:a16="http://schemas.microsoft.com/office/drawing/2014/main" id="{9F1E3070-87CA-4DA1-B066-D462420DD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774" y="0"/>
            <a:ext cx="12046226" cy="6758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C39C6E-FDF2-43D1-9767-C80B4CF103F9}"/>
              </a:ext>
            </a:extLst>
          </p:cNvPr>
          <p:cNvSpPr txBox="1"/>
          <p:nvPr/>
        </p:nvSpPr>
        <p:spPr>
          <a:xfrm>
            <a:off x="3882887" y="2285375"/>
            <a:ext cx="4002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7C153-9D3B-49AC-8B22-E52D76902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2" y="852634"/>
            <a:ext cx="5001771" cy="2894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9503E-0543-4E20-A678-C1991B395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3" y="3922644"/>
            <a:ext cx="5001771" cy="2710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F2627-8225-4238-995F-3909BF45E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9" y="852633"/>
            <a:ext cx="5153890" cy="2894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884CE2-0E93-411A-891D-FEF304758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9" y="3922643"/>
            <a:ext cx="5153891" cy="2710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5F59BD-0165-43F4-920E-947B4C8C0DD6}"/>
              </a:ext>
            </a:extLst>
          </p:cNvPr>
          <p:cNvSpPr txBox="1"/>
          <p:nvPr/>
        </p:nvSpPr>
        <p:spPr>
          <a:xfrm>
            <a:off x="3988904" y="30710"/>
            <a:ext cx="337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8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348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2021-11-07T14:10:06Z</dcterms:created>
  <dcterms:modified xsi:type="dcterms:W3CDTF">2021-11-15T22:53:41Z</dcterms:modified>
</cp:coreProperties>
</file>